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65" r:id="rId3"/>
    <p:sldId id="264" r:id="rId4"/>
    <p:sldId id="269" r:id="rId5"/>
    <p:sldId id="268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16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2404A648-62AC-4395-823D-5FD09351EF46}" type="datetimeFigureOut">
              <a:rPr lang="en-GB" smtClean="0"/>
              <a:t>09/12/2021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5955B-8338-4422-B74E-B4B013B33427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4771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4A648-62AC-4395-823D-5FD09351EF46}" type="datetimeFigureOut">
              <a:rPr lang="en-GB" smtClean="0"/>
              <a:t>09/12/2021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5955B-8338-4422-B74E-B4B013B33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1606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4A648-62AC-4395-823D-5FD09351EF46}" type="datetimeFigureOut">
              <a:rPr lang="en-GB" smtClean="0"/>
              <a:t>09/12/2021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5955B-8338-4422-B74E-B4B013B33427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0221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4A648-62AC-4395-823D-5FD09351EF46}" type="datetimeFigureOut">
              <a:rPr lang="en-GB" smtClean="0"/>
              <a:t>09/12/2021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5955B-8338-4422-B74E-B4B013B33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246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4A648-62AC-4395-823D-5FD09351EF46}" type="datetimeFigureOut">
              <a:rPr lang="en-GB" smtClean="0"/>
              <a:t>09/12/2021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5955B-8338-4422-B74E-B4B013B33427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0409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4A648-62AC-4395-823D-5FD09351EF46}" type="datetimeFigureOut">
              <a:rPr lang="en-GB" smtClean="0"/>
              <a:t>09/12/2021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5955B-8338-4422-B74E-B4B013B33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6074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4A648-62AC-4395-823D-5FD09351EF46}" type="datetimeFigureOut">
              <a:rPr lang="en-GB" smtClean="0"/>
              <a:t>09/12/2021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5955B-8338-4422-B74E-B4B013B33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1736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4A648-62AC-4395-823D-5FD09351EF46}" type="datetimeFigureOut">
              <a:rPr lang="en-GB" smtClean="0"/>
              <a:t>09/12/2021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5955B-8338-4422-B74E-B4B013B33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2949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4A648-62AC-4395-823D-5FD09351EF46}" type="datetimeFigureOut">
              <a:rPr lang="en-GB" smtClean="0"/>
              <a:t>09/12/2021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5955B-8338-4422-B74E-B4B013B33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5634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4A648-62AC-4395-823D-5FD09351EF46}" type="datetimeFigureOut">
              <a:rPr lang="en-GB" smtClean="0"/>
              <a:t>09/12/2021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5955B-8338-4422-B74E-B4B013B33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1804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4A648-62AC-4395-823D-5FD09351EF46}" type="datetimeFigureOut">
              <a:rPr lang="en-GB" smtClean="0"/>
              <a:t>09/12/2021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5955B-8338-4422-B74E-B4B013B33427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6025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2404A648-62AC-4395-823D-5FD09351EF46}" type="datetimeFigureOut">
              <a:rPr lang="en-GB" smtClean="0"/>
              <a:t>09/12/2021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04B5955B-8338-4422-B74E-B4B013B33427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9026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6E427-7DAB-4925-A6AB-761BEF7D8BF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Study timetable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3B8829-E150-47F7-9F23-2BEE6E594BF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Your time is valuable. Plan it carefully!</a:t>
            </a:r>
          </a:p>
        </p:txBody>
      </p:sp>
    </p:spTree>
    <p:extLst>
      <p:ext uri="{BB962C8B-B14F-4D97-AF65-F5344CB8AC3E}">
        <p14:creationId xmlns:p14="http://schemas.microsoft.com/office/powerpoint/2010/main" val="892442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BE161-2C40-41DD-BB44-F5514FF39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School Term Study Timetable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47CCD9-B9B2-4F37-9DFA-FA14A44B0B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GB" dirty="0"/>
              <a:t>Use the template on the next slide to plan your week.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dirty="0"/>
              <a:t>Remember to include time for yourself to maintain your wellbeing- time for your family and friends. Time for exercise and hobbies.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dirty="0"/>
              <a:t>Plan time when you will be able to study effectively- not right before bed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dirty="0"/>
              <a:t>Remember to turn off electronic devices when you study to help you stay focussed so you get the most out of your study session.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dirty="0"/>
              <a:t>Remember to use active revision techniques: mind mapping, flashcards, quizzing, exam practice</a:t>
            </a:r>
          </a:p>
        </p:txBody>
      </p:sp>
    </p:spTree>
    <p:extLst>
      <p:ext uri="{BB962C8B-B14F-4D97-AF65-F5344CB8AC3E}">
        <p14:creationId xmlns:p14="http://schemas.microsoft.com/office/powerpoint/2010/main" val="3271057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E4AE04B-6E99-4AB9-A1AD-2D0FB78F70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032102"/>
              </p:ext>
            </p:extLst>
          </p:nvPr>
        </p:nvGraphicFramePr>
        <p:xfrm>
          <a:off x="963623" y="598752"/>
          <a:ext cx="10515600" cy="5191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14450">
                  <a:extLst>
                    <a:ext uri="{9D8B030D-6E8A-4147-A177-3AD203B41FA5}">
                      <a16:colId xmlns:a16="http://schemas.microsoft.com/office/drawing/2014/main" val="88218384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722483339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71456239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402498986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59659802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481892378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851283015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8766552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Monday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Tuesday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Wednesday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Thursday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Friday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Saturday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Sunday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11912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8am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74803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9am</a:t>
                      </a:r>
                    </a:p>
                  </a:txBody>
                  <a:tcPr/>
                </a:tc>
                <a:tc rowSpan="7" gridSpan="5">
                  <a:txBody>
                    <a:bodyPr/>
                    <a:lstStyle/>
                    <a:p>
                      <a:pPr algn="ctr"/>
                      <a:r>
                        <a:rPr lang="en-GB" sz="9600" dirty="0">
                          <a:latin typeface="Bradley Hand ITC" panose="03070402050302030203" pitchFamily="66" charset="0"/>
                        </a:rPr>
                        <a:t>School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7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7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7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7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26255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10am</a:t>
                      </a:r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15707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11am</a:t>
                      </a:r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70227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12pm</a:t>
                      </a:r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62307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1pm</a:t>
                      </a:r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94287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2pm</a:t>
                      </a:r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20097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3pm</a:t>
                      </a:r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63808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4pm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88965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5pm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30404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6pm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65129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7pm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14809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8pm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2385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491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BE161-2C40-41DD-BB44-F5514FF39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Holiday Study Timetable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47CCD9-B9B2-4F37-9DFA-FA14A44B0B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GB" dirty="0"/>
              <a:t>Use the template on the next slide to plan your week.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dirty="0"/>
              <a:t>Remember to include time for yourself to maintain your wellbeing- time for your family and friends. Time for exercise and hobbies.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dirty="0"/>
              <a:t>Plan time when you will be able to study effectively- not right before bed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dirty="0"/>
              <a:t>Remember to turn off electronic devices when you study to help you stay focussed so you get the most out of your study session.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dirty="0"/>
              <a:t>Remember to use active revision techniques: mind mapping, flashcards, quizzing, exam practice</a:t>
            </a:r>
          </a:p>
        </p:txBody>
      </p:sp>
    </p:spTree>
    <p:extLst>
      <p:ext uri="{BB962C8B-B14F-4D97-AF65-F5344CB8AC3E}">
        <p14:creationId xmlns:p14="http://schemas.microsoft.com/office/powerpoint/2010/main" val="1664845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D36E5C9-A566-4A62-9C77-1591508C5D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595390"/>
              </p:ext>
            </p:extLst>
          </p:nvPr>
        </p:nvGraphicFramePr>
        <p:xfrm>
          <a:off x="1235868" y="680483"/>
          <a:ext cx="9852701" cy="5191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15033">
                  <a:extLst>
                    <a:ext uri="{9D8B030D-6E8A-4147-A177-3AD203B41FA5}">
                      <a16:colId xmlns:a16="http://schemas.microsoft.com/office/drawing/2014/main" val="2760682997"/>
                    </a:ext>
                  </a:extLst>
                </a:gridCol>
                <a:gridCol w="1215033">
                  <a:extLst>
                    <a:ext uri="{9D8B030D-6E8A-4147-A177-3AD203B41FA5}">
                      <a16:colId xmlns:a16="http://schemas.microsoft.com/office/drawing/2014/main" val="2125657396"/>
                    </a:ext>
                  </a:extLst>
                </a:gridCol>
                <a:gridCol w="1215033">
                  <a:extLst>
                    <a:ext uri="{9D8B030D-6E8A-4147-A177-3AD203B41FA5}">
                      <a16:colId xmlns:a16="http://schemas.microsoft.com/office/drawing/2014/main" val="3715790349"/>
                    </a:ext>
                  </a:extLst>
                </a:gridCol>
                <a:gridCol w="1347470">
                  <a:extLst>
                    <a:ext uri="{9D8B030D-6E8A-4147-A177-3AD203B41FA5}">
                      <a16:colId xmlns:a16="http://schemas.microsoft.com/office/drawing/2014/main" val="527728339"/>
                    </a:ext>
                  </a:extLst>
                </a:gridCol>
                <a:gridCol w="1215033">
                  <a:extLst>
                    <a:ext uri="{9D8B030D-6E8A-4147-A177-3AD203B41FA5}">
                      <a16:colId xmlns:a16="http://schemas.microsoft.com/office/drawing/2014/main" val="4160248198"/>
                    </a:ext>
                  </a:extLst>
                </a:gridCol>
                <a:gridCol w="1215033">
                  <a:extLst>
                    <a:ext uri="{9D8B030D-6E8A-4147-A177-3AD203B41FA5}">
                      <a16:colId xmlns:a16="http://schemas.microsoft.com/office/drawing/2014/main" val="999687183"/>
                    </a:ext>
                  </a:extLst>
                </a:gridCol>
                <a:gridCol w="1215033">
                  <a:extLst>
                    <a:ext uri="{9D8B030D-6E8A-4147-A177-3AD203B41FA5}">
                      <a16:colId xmlns:a16="http://schemas.microsoft.com/office/drawing/2014/main" val="643126652"/>
                    </a:ext>
                  </a:extLst>
                </a:gridCol>
                <a:gridCol w="1215033">
                  <a:extLst>
                    <a:ext uri="{9D8B030D-6E8A-4147-A177-3AD203B41FA5}">
                      <a16:colId xmlns:a16="http://schemas.microsoft.com/office/drawing/2014/main" val="34880573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Monday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Tuesday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Wednesday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Thursday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Friday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Saturday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Sunday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315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8am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38182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9am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52707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10am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07779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11am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02780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12pm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4240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1pm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01784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2pm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48758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3pm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33436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4pm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59069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5pm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60950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6pm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614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7pm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7246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8pm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19809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44605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23</TotalTime>
  <Words>239</Words>
  <Application>Microsoft Office PowerPoint</Application>
  <PresentationFormat>Widescreen</PresentationFormat>
  <Paragraphs>55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Bradley Hand ITC</vt:lpstr>
      <vt:lpstr>Tw Cen MT</vt:lpstr>
      <vt:lpstr>Tw Cen MT Condensed</vt:lpstr>
      <vt:lpstr>Wingdings</vt:lpstr>
      <vt:lpstr>Wingdings 3</vt:lpstr>
      <vt:lpstr>Integral</vt:lpstr>
      <vt:lpstr>Study timetable</vt:lpstr>
      <vt:lpstr>School Term Study Timetable</vt:lpstr>
      <vt:lpstr>PowerPoint Presentation</vt:lpstr>
      <vt:lpstr>Holiday Study Timetable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stephanie nixon</dc:creator>
  <cp:lastModifiedBy>S. Collinson</cp:lastModifiedBy>
  <cp:revision>3</cp:revision>
  <dcterms:created xsi:type="dcterms:W3CDTF">2021-08-20T11:57:36Z</dcterms:created>
  <dcterms:modified xsi:type="dcterms:W3CDTF">2021-12-09T16:57:59Z</dcterms:modified>
</cp:coreProperties>
</file>